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2" r:id="rId8"/>
    <p:sldId id="264" r:id="rId9"/>
    <p:sldId id="265" r:id="rId10"/>
    <p:sldId id="268" r:id="rId11"/>
    <p:sldId id="269" r:id="rId12"/>
    <p:sldId id="272" r:id="rId13"/>
    <p:sldId id="271" r:id="rId14"/>
    <p:sldId id="270"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91515"/>
            <a:ext cx="9144000" cy="2818765"/>
          </a:xfrm>
        </p:spPr>
        <p:txBody>
          <a:bodyPr/>
          <a:lstStyle/>
          <a:p>
            <a:endParaRPr lang="en-US" dirty="0"/>
          </a:p>
        </p:txBody>
      </p:sp>
      <p:sp>
        <p:nvSpPr>
          <p:cNvPr id="3" name="Subtitle 2"/>
          <p:cNvSpPr>
            <a:spLocks noGrp="1"/>
          </p:cNvSpPr>
          <p:nvPr>
            <p:ph type="subTitle" idx="1"/>
          </p:nvPr>
        </p:nvSpPr>
        <p:spPr>
          <a:xfrm>
            <a:off x="1524000" y="3535363"/>
            <a:ext cx="9144000" cy="1655762"/>
          </a:xfrm>
        </p:spPr>
        <p:txBody>
          <a:bodyPr/>
          <a:lstStyle/>
          <a:p>
            <a:endParaRPr lang="en-US"/>
          </a:p>
        </p:txBody>
      </p:sp>
      <p:pic>
        <p:nvPicPr>
          <p:cNvPr id="5" name="Picture 4" descr="Anh-Nhat-Ban"/>
          <p:cNvPicPr>
            <a:picLocks noChangeAspect="1"/>
          </p:cNvPicPr>
          <p:nvPr/>
        </p:nvPicPr>
        <p:blipFill>
          <a:blip r:embed="rId1"/>
          <a:stretch>
            <a:fillRect/>
          </a:stretch>
        </p:blipFill>
        <p:spPr>
          <a:xfrm>
            <a:off x="1524000" y="1936750"/>
            <a:ext cx="9144000" cy="4644390"/>
          </a:xfrm>
          <a:prstGeom prst="rect">
            <a:avLst/>
          </a:prstGeom>
        </p:spPr>
      </p:pic>
      <p:sp>
        <p:nvSpPr>
          <p:cNvPr id="6" name="Text Box 5"/>
          <p:cNvSpPr txBox="1"/>
          <p:nvPr/>
        </p:nvSpPr>
        <p:spPr>
          <a:xfrm>
            <a:off x="4208780" y="781685"/>
            <a:ext cx="3773805" cy="768350"/>
          </a:xfrm>
          <a:prstGeom prst="rect">
            <a:avLst/>
          </a:prstGeom>
          <a:noFill/>
        </p:spPr>
        <p:txBody>
          <a:bodyPr wrap="square" rtlCol="0">
            <a:spAutoFit/>
            <a:scene3d>
              <a:camera prst="orthographicFront"/>
              <a:lightRig rig="threePt" dir="t"/>
            </a:scene3d>
          </a:bodyPr>
          <a:p>
            <a:pPr algn="ctr"/>
            <a:r>
              <a:rPr lang="en-US" sz="4400" dirty="0">
                <a:ln w="22225">
                  <a:solidFill>
                    <a:schemeClr val="accent2"/>
                  </a:solidFill>
                  <a:prstDash val="solid"/>
                </a:ln>
                <a:solidFill>
                  <a:schemeClr val="accent2">
                    <a:lumMod val="40000"/>
                    <a:lumOff val="60000"/>
                  </a:schemeClr>
                </a:solidFill>
                <a:effectLst/>
                <a:sym typeface="+mn-ea"/>
              </a:rPr>
              <a:t>NHẬT BẢN</a:t>
            </a:r>
            <a:endParaRPr lang="en-US" sz="4400" dirty="0">
              <a:ln w="22225">
                <a:solidFill>
                  <a:schemeClr val="accent2"/>
                </a:solidFill>
                <a:prstDash val="solid"/>
              </a:ln>
              <a:solidFill>
                <a:schemeClr val="accent2">
                  <a:lumMod val="40000"/>
                  <a:lumOff val="60000"/>
                </a:schemeClr>
              </a:solidFill>
              <a:effectLst/>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Văn hóa</a:t>
            </a:r>
            <a:endParaRPr lang="en-US"/>
          </a:p>
        </p:txBody>
      </p:sp>
      <p:sp>
        <p:nvSpPr>
          <p:cNvPr id="3" name="Content Placeholder 2"/>
          <p:cNvSpPr>
            <a:spLocks noGrp="1"/>
          </p:cNvSpPr>
          <p:nvPr>
            <p:ph idx="1"/>
          </p:nvPr>
        </p:nvSpPr>
        <p:spPr/>
        <p:txBody>
          <a:bodyPr/>
          <a:p>
            <a:r>
              <a:rPr lang="en-US"/>
              <a:t>Là nước luôn có quy tắc nghiêm ngặc trong công việc.</a:t>
            </a:r>
            <a:endParaRPr lang="en-US"/>
          </a:p>
          <a:p>
            <a:r>
              <a:rPr lang="en-US"/>
              <a:t>Văn hóa người trên và người dưới.</a:t>
            </a:r>
            <a:endParaRPr lang="en-US"/>
          </a:p>
          <a:p>
            <a:r>
              <a:rPr lang="en-US"/>
              <a:t>.Văn hóa trà đạo.</a:t>
            </a:r>
            <a:endParaRPr lang="en-US"/>
          </a:p>
          <a:p>
            <a:r>
              <a:rPr lang="en-US"/>
              <a:t>Văn hóa giao thông.</a:t>
            </a:r>
            <a:endParaRPr lang="en-US"/>
          </a:p>
          <a:p>
            <a:endParaRPr lang="en-US"/>
          </a:p>
          <a:p>
            <a:pPr marL="0" indent="0">
              <a:buNone/>
            </a:pP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Mùa Xuân</a:t>
            </a:r>
            <a:endParaRPr lang="en-US"/>
          </a:p>
        </p:txBody>
      </p:sp>
      <p:pic>
        <p:nvPicPr>
          <p:cNvPr id="4" name="Content Placeholder 3"/>
          <p:cNvPicPr>
            <a:picLocks noChangeAspect="1"/>
          </p:cNvPicPr>
          <p:nvPr>
            <p:ph idx="1"/>
          </p:nvPr>
        </p:nvPicPr>
        <p:blipFill>
          <a:blip r:embed="rId1"/>
          <a:stretch>
            <a:fillRect/>
          </a:stretch>
        </p:blipFill>
        <p:spPr>
          <a:xfrm>
            <a:off x="1254125" y="1825625"/>
            <a:ext cx="8709025" cy="46755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Mùa Hạ</a:t>
            </a:r>
            <a:endParaRPr lang="en-US"/>
          </a:p>
        </p:txBody>
      </p:sp>
      <p:pic>
        <p:nvPicPr>
          <p:cNvPr id="4" name="Content Placeholder 3"/>
          <p:cNvPicPr>
            <a:picLocks noChangeAspect="1"/>
          </p:cNvPicPr>
          <p:nvPr>
            <p:ph idx="1"/>
          </p:nvPr>
        </p:nvPicPr>
        <p:blipFill>
          <a:blip r:embed="rId1"/>
          <a:stretch>
            <a:fillRect/>
          </a:stretch>
        </p:blipFill>
        <p:spPr>
          <a:xfrm>
            <a:off x="1524635" y="1298575"/>
            <a:ext cx="7580630" cy="50806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Mùa Thu</a:t>
            </a:r>
            <a:endParaRPr lang="en-US"/>
          </a:p>
        </p:txBody>
      </p:sp>
      <p:pic>
        <p:nvPicPr>
          <p:cNvPr id="4" name="Content Placeholder 3"/>
          <p:cNvPicPr>
            <a:picLocks noChangeAspect="1"/>
          </p:cNvPicPr>
          <p:nvPr>
            <p:ph idx="1"/>
          </p:nvPr>
        </p:nvPicPr>
        <p:blipFill>
          <a:blip r:embed="rId1"/>
          <a:stretch>
            <a:fillRect/>
          </a:stretch>
        </p:blipFill>
        <p:spPr>
          <a:xfrm>
            <a:off x="732155" y="1360170"/>
            <a:ext cx="7825740" cy="4745990"/>
          </a:xfrm>
          <a:prstGeom prst="rect">
            <a:avLst/>
          </a:prstGeom>
        </p:spPr>
      </p:pic>
      <p:sp>
        <p:nvSpPr>
          <p:cNvPr id="5" name="Text Box 4"/>
          <p:cNvSpPr txBox="1"/>
          <p:nvPr/>
        </p:nvSpPr>
        <p:spPr>
          <a:xfrm>
            <a:off x="3954780" y="6233160"/>
            <a:ext cx="1880870" cy="368300"/>
          </a:xfrm>
          <a:prstGeom prst="rect">
            <a:avLst/>
          </a:prstGeom>
          <a:noFill/>
        </p:spPr>
        <p:txBody>
          <a:bodyPr wrap="square" rtlCol="0">
            <a:spAutoFit/>
          </a:bodyPr>
          <a:p>
            <a:r>
              <a:rPr lang="en-US"/>
              <a:t>Mùa Thu</a:t>
            </a:r>
            <a:endParaRPr lang="en-US"/>
          </a:p>
        </p:txBody>
      </p:sp>
      <p:sp>
        <p:nvSpPr>
          <p:cNvPr id="6" name="Text Box 5"/>
          <p:cNvSpPr txBox="1"/>
          <p:nvPr/>
        </p:nvSpPr>
        <p:spPr>
          <a:xfrm>
            <a:off x="2981325" y="989330"/>
            <a:ext cx="309880" cy="368300"/>
          </a:xfrm>
          <a:prstGeom prst="rect">
            <a:avLst/>
          </a:prstGeom>
          <a:noFill/>
        </p:spPr>
        <p:txBody>
          <a:bodyPr wrap="none" rtlCol="0">
            <a:spAutoFit/>
          </a:bodyPr>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Mùa Đông</a:t>
            </a:r>
            <a:endParaRPr lang="en-US"/>
          </a:p>
        </p:txBody>
      </p:sp>
      <p:pic>
        <p:nvPicPr>
          <p:cNvPr id="4" name="Content Placeholder 3"/>
          <p:cNvPicPr>
            <a:picLocks noChangeAspect="1"/>
          </p:cNvPicPr>
          <p:nvPr>
            <p:ph idx="1"/>
          </p:nvPr>
        </p:nvPicPr>
        <p:blipFill>
          <a:blip r:embed="rId1"/>
          <a:stretch>
            <a:fillRect/>
          </a:stretch>
        </p:blipFill>
        <p:spPr>
          <a:xfrm>
            <a:off x="1285240" y="1450340"/>
            <a:ext cx="7044055" cy="47269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Điện ảnh</a:t>
            </a:r>
            <a:endParaRPr lang="en-US"/>
          </a:p>
        </p:txBody>
      </p:sp>
      <p:sp>
        <p:nvSpPr>
          <p:cNvPr id="3" name="Content Placeholder 2"/>
          <p:cNvSpPr>
            <a:spLocks noGrp="1"/>
          </p:cNvSpPr>
          <p:nvPr>
            <p:ph idx="1"/>
          </p:nvPr>
        </p:nvSpPr>
        <p:spPr/>
        <p:txBody>
          <a:bodyPr/>
          <a:p>
            <a:r>
              <a:rPr lang="en-US"/>
              <a:t>Là 1 đất nước nổi tiếng với ngành công nghiệp phim người lớn đứng đầu thế giới</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Top </a:t>
            </a:r>
            <a:r>
              <a:rPr lang="ja-JP" altLang="en-US"/>
              <a:t>５</a:t>
            </a:r>
            <a:r>
              <a:rPr lang="en-US"/>
              <a:t> diễn viên đứng đầu Nhật Bản hiện nay</a:t>
            </a:r>
            <a:endParaRPr lang="en-US"/>
          </a:p>
        </p:txBody>
      </p:sp>
      <p:sp>
        <p:nvSpPr>
          <p:cNvPr id="3" name="Content Placeholder 2"/>
          <p:cNvSpPr>
            <a:spLocks noGrp="1"/>
          </p:cNvSpPr>
          <p:nvPr>
            <p:ph sz="half" idx="1"/>
          </p:nvPr>
        </p:nvSpPr>
        <p:spPr/>
        <p:txBody>
          <a:bodyPr>
            <a:normAutofit lnSpcReduction="20000"/>
          </a:bodyPr>
          <a:p>
            <a:r>
              <a:rPr lang="ja-JP"/>
              <a:t>第1位：坂井なるは（さかい なるは）</a:t>
            </a:r>
            <a:r>
              <a:rPr lang="ja-JP"/>
              <a:t>：</a:t>
            </a:r>
            <a:endParaRPr lang="ja-JP"/>
          </a:p>
          <a:p>
            <a:endParaRPr lang="en-US"/>
          </a:p>
          <a:p>
            <a:r>
              <a:rPr lang="ja-JP"/>
              <a:t>■基本情報</a:t>
            </a:r>
            <a:endParaRPr lang="ja-JP"/>
          </a:p>
          <a:p>
            <a:r>
              <a:rPr lang="ja-JP"/>
              <a:t>スリーサイズ	</a:t>
            </a:r>
            <a:r>
              <a:rPr lang="ja-JP"/>
              <a:t>：B83（推定Cカップ） W55 H84</a:t>
            </a:r>
            <a:endParaRPr lang="ja-JP"/>
          </a:p>
          <a:p>
            <a:r>
              <a:rPr lang="ja-JP"/>
              <a:t>生年月日</a:t>
            </a:r>
            <a:r>
              <a:rPr lang="ja-JP"/>
              <a:t>：	2002年9月30日</a:t>
            </a:r>
            <a:endParaRPr lang="ja-JP"/>
          </a:p>
          <a:p>
            <a:r>
              <a:rPr lang="ja-JP"/>
              <a:t>デビュー年</a:t>
            </a:r>
            <a:r>
              <a:rPr lang="ja-JP"/>
              <a:t>：	2022年</a:t>
            </a:r>
            <a:endParaRPr lang="ja-JP"/>
          </a:p>
          <a:p>
            <a:r>
              <a:rPr lang="ja-JP"/>
              <a:t>公式twitter</a:t>
            </a:r>
            <a:r>
              <a:rPr lang="ja-JP"/>
              <a:t>：	@naruha_sakai_</a:t>
            </a:r>
            <a:endParaRPr lang="ja-JP"/>
          </a:p>
        </p:txBody>
      </p:sp>
      <p:pic>
        <p:nvPicPr>
          <p:cNvPr id="4" name="Content Placeholder 3"/>
          <p:cNvPicPr>
            <a:picLocks noChangeAspect="1"/>
          </p:cNvPicPr>
          <p:nvPr>
            <p:ph sz="half" idx="2"/>
          </p:nvPr>
        </p:nvPicPr>
        <p:blipFill>
          <a:blip r:embed="rId1"/>
          <a:stretch>
            <a:fillRect/>
          </a:stretch>
        </p:blipFill>
        <p:spPr>
          <a:xfrm>
            <a:off x="6315710" y="1825625"/>
            <a:ext cx="4103370" cy="48183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第2位：愛宝すず（あかね す</a:t>
            </a:r>
            <a:endParaRPr lang="en-US"/>
          </a:p>
        </p:txBody>
      </p:sp>
      <p:sp>
        <p:nvSpPr>
          <p:cNvPr id="3" name="Content Placeholder 2"/>
          <p:cNvSpPr>
            <a:spLocks noGrp="1"/>
          </p:cNvSpPr>
          <p:nvPr>
            <p:ph sz="half" idx="1"/>
          </p:nvPr>
        </p:nvSpPr>
        <p:spPr/>
        <p:txBody>
          <a:bodyPr>
            <a:normAutofit lnSpcReduction="10000"/>
          </a:bodyPr>
          <a:p>
            <a:pPr marL="0" indent="0">
              <a:buNone/>
            </a:pPr>
            <a:endParaRPr lang="en-US"/>
          </a:p>
          <a:p>
            <a:r>
              <a:rPr lang="en-US"/>
              <a:t>■基本情報</a:t>
            </a:r>
            <a:endParaRPr lang="en-US"/>
          </a:p>
          <a:p>
            <a:r>
              <a:rPr lang="en-US"/>
              <a:t>スリーサイズ</a:t>
            </a:r>
            <a:r>
              <a:rPr lang="ja-JP" altLang="en-US"/>
              <a:t>：</a:t>
            </a:r>
            <a:r>
              <a:rPr lang="en-US"/>
              <a:t>	B91(Gカップ) W62 H90</a:t>
            </a:r>
            <a:endParaRPr lang="en-US"/>
          </a:p>
          <a:p>
            <a:r>
              <a:rPr lang="en-US"/>
              <a:t>生年月日</a:t>
            </a:r>
            <a:r>
              <a:rPr lang="ja-JP" altLang="en-US"/>
              <a:t>：</a:t>
            </a:r>
            <a:r>
              <a:rPr lang="en-US"/>
              <a:t>	2003年9月30日</a:t>
            </a:r>
            <a:endParaRPr lang="en-US"/>
          </a:p>
          <a:p>
            <a:r>
              <a:rPr lang="en-US"/>
              <a:t>デビュー年</a:t>
            </a:r>
            <a:r>
              <a:rPr lang="ja-JP" altLang="en-US"/>
              <a:t>：</a:t>
            </a:r>
            <a:r>
              <a:rPr lang="en-US"/>
              <a:t>	2022年</a:t>
            </a:r>
            <a:endParaRPr lang="en-US"/>
          </a:p>
          <a:p>
            <a:r>
              <a:rPr lang="en-US"/>
              <a:t>公式twitter</a:t>
            </a:r>
            <a:r>
              <a:rPr lang="ja-JP" altLang="en-US"/>
              <a:t>：</a:t>
            </a:r>
            <a:r>
              <a:rPr lang="en-US"/>
              <a:t>	@akane_suzu1</a:t>
            </a:r>
            <a:endParaRPr lang="en-US"/>
          </a:p>
          <a:p>
            <a:r>
              <a:rPr lang="en-US"/>
              <a:t>公式Instagram</a:t>
            </a:r>
            <a:r>
              <a:rPr lang="ja-JP" altLang="en-US"/>
              <a:t>：</a:t>
            </a:r>
            <a:r>
              <a:rPr lang="en-US"/>
              <a:t>	@akane_suzu1</a:t>
            </a:r>
            <a:endParaRPr lang="en-US"/>
          </a:p>
        </p:txBody>
      </p:sp>
      <p:pic>
        <p:nvPicPr>
          <p:cNvPr id="5" name="Content Placeholder 4"/>
          <p:cNvPicPr>
            <a:picLocks noChangeAspect="1"/>
          </p:cNvPicPr>
          <p:nvPr>
            <p:ph sz="half" idx="2"/>
          </p:nvPr>
        </p:nvPicPr>
        <p:blipFill>
          <a:blip r:embed="rId1"/>
          <a:stretch>
            <a:fillRect/>
          </a:stretch>
        </p:blipFill>
        <p:spPr>
          <a:xfrm>
            <a:off x="6262370" y="1908175"/>
            <a:ext cx="5314950" cy="45904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第3位：未歩なな（みほ なな）</a:t>
            </a:r>
            <a:endParaRPr lang="en-US"/>
          </a:p>
        </p:txBody>
      </p:sp>
      <p:sp>
        <p:nvSpPr>
          <p:cNvPr id="3" name="Content Placeholder 2"/>
          <p:cNvSpPr>
            <a:spLocks noGrp="1"/>
          </p:cNvSpPr>
          <p:nvPr>
            <p:ph sz="half" idx="1"/>
          </p:nvPr>
        </p:nvSpPr>
        <p:spPr/>
        <p:txBody>
          <a:bodyPr/>
          <a:p>
            <a:r>
              <a:rPr lang="en-US"/>
              <a:t>■基本情報</a:t>
            </a:r>
            <a:endParaRPr lang="en-US"/>
          </a:p>
          <a:p>
            <a:r>
              <a:rPr lang="en-US"/>
              <a:t>スリーサイズ</a:t>
            </a:r>
            <a:r>
              <a:rPr lang="ja-JP" altLang="en-US"/>
              <a:t>：</a:t>
            </a:r>
            <a:r>
              <a:rPr lang="en-US"/>
              <a:t>	B86（Dカップ） W56 H85</a:t>
            </a:r>
            <a:endParaRPr lang="en-US"/>
          </a:p>
          <a:p>
            <a:r>
              <a:rPr lang="en-US"/>
              <a:t>生年月日</a:t>
            </a:r>
            <a:r>
              <a:rPr lang="ja-JP" altLang="en-US"/>
              <a:t>：</a:t>
            </a:r>
            <a:r>
              <a:rPr lang="en-US"/>
              <a:t>	非公開</a:t>
            </a:r>
            <a:endParaRPr lang="en-US"/>
          </a:p>
          <a:p>
            <a:r>
              <a:rPr lang="en-US"/>
              <a:t>デビュー年</a:t>
            </a:r>
            <a:r>
              <a:rPr lang="ja-JP" altLang="en-US"/>
              <a:t>：</a:t>
            </a:r>
            <a:r>
              <a:rPr lang="en-US"/>
              <a:t>	2022年</a:t>
            </a:r>
            <a:endParaRPr lang="en-US"/>
          </a:p>
          <a:p>
            <a:r>
              <a:rPr lang="en-US"/>
              <a:t>公式twitter</a:t>
            </a:r>
            <a:r>
              <a:rPr lang="ja-JP" altLang="en-US"/>
              <a:t>：</a:t>
            </a:r>
            <a:r>
              <a:rPr lang="en-US"/>
              <a:t>	@miho_nanachan</a:t>
            </a:r>
            <a:endParaRPr lang="en-US"/>
          </a:p>
        </p:txBody>
      </p:sp>
      <p:pic>
        <p:nvPicPr>
          <p:cNvPr id="5" name="Content Placeholder 4"/>
          <p:cNvPicPr>
            <a:picLocks noChangeAspect="1"/>
          </p:cNvPicPr>
          <p:nvPr>
            <p:ph sz="half" idx="2"/>
          </p:nvPr>
        </p:nvPicPr>
        <p:blipFill>
          <a:blip r:embed="rId1"/>
          <a:stretch>
            <a:fillRect/>
          </a:stretch>
        </p:blipFill>
        <p:spPr>
          <a:xfrm>
            <a:off x="6019800" y="1584325"/>
            <a:ext cx="4409440" cy="44888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第4位：円井萌華（まるい もえか）</a:t>
            </a:r>
            <a:endParaRPr lang="en-US"/>
          </a:p>
        </p:txBody>
      </p:sp>
      <p:sp>
        <p:nvSpPr>
          <p:cNvPr id="3" name="Content Placeholder 2"/>
          <p:cNvSpPr>
            <a:spLocks noGrp="1"/>
          </p:cNvSpPr>
          <p:nvPr>
            <p:ph sz="half" idx="1"/>
          </p:nvPr>
        </p:nvSpPr>
        <p:spPr/>
        <p:txBody>
          <a:bodyPr/>
          <a:p>
            <a:r>
              <a:rPr lang="en-US"/>
              <a:t>スリーサイズ</a:t>
            </a:r>
            <a:r>
              <a:rPr lang="ja-JP" altLang="en-US"/>
              <a:t>：</a:t>
            </a:r>
            <a:r>
              <a:rPr lang="en-US"/>
              <a:t>	非公開（推定Cカップ）</a:t>
            </a:r>
            <a:endParaRPr lang="en-US"/>
          </a:p>
          <a:p>
            <a:r>
              <a:rPr lang="en-US"/>
              <a:t>生年月日</a:t>
            </a:r>
            <a:r>
              <a:rPr lang="ja-JP" altLang="en-US"/>
              <a:t>：</a:t>
            </a:r>
            <a:r>
              <a:rPr lang="en-US"/>
              <a:t>	非公開</a:t>
            </a:r>
            <a:endParaRPr lang="en-US"/>
          </a:p>
          <a:p>
            <a:r>
              <a:rPr lang="en-US"/>
              <a:t>デビュー年</a:t>
            </a:r>
            <a:r>
              <a:rPr lang="ja-JP" altLang="en-US"/>
              <a:t>：</a:t>
            </a:r>
            <a:r>
              <a:rPr lang="en-US"/>
              <a:t>	2022年</a:t>
            </a:r>
            <a:endParaRPr lang="en-US"/>
          </a:p>
          <a:p>
            <a:r>
              <a:rPr lang="en-US"/>
              <a:t>公式twitter</a:t>
            </a:r>
            <a:r>
              <a:rPr lang="ja-JP" altLang="en-US"/>
              <a:t>：</a:t>
            </a:r>
            <a:r>
              <a:rPr lang="en-US"/>
              <a:t>	@marui_moeka</a:t>
            </a:r>
            <a:endParaRPr lang="en-US"/>
          </a:p>
          <a:p>
            <a:r>
              <a:rPr lang="en-US"/>
              <a:t>公式Instagram</a:t>
            </a:r>
            <a:r>
              <a:rPr lang="ja-JP" altLang="en-US"/>
              <a:t>：</a:t>
            </a:r>
            <a:r>
              <a:rPr lang="en-US"/>
              <a:t>	marui_moeka</a:t>
            </a:r>
            <a:endParaRPr lang="en-US"/>
          </a:p>
        </p:txBody>
      </p:sp>
      <p:pic>
        <p:nvPicPr>
          <p:cNvPr id="5" name="Content Placeholder 4"/>
          <p:cNvPicPr>
            <a:picLocks noChangeAspect="1"/>
          </p:cNvPicPr>
          <p:nvPr>
            <p:ph sz="half" idx="2"/>
          </p:nvPr>
        </p:nvPicPr>
        <p:blipFill>
          <a:blip r:embed="rId1"/>
          <a:stretch>
            <a:fillRect/>
          </a:stretch>
        </p:blipFill>
        <p:spPr>
          <a:xfrm>
            <a:off x="6541135" y="1825625"/>
            <a:ext cx="3853815" cy="45345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Vị trí địa lý:</a:t>
            </a:r>
            <a:endParaRPr lang="en-US"/>
          </a:p>
        </p:txBody>
      </p:sp>
      <p:sp>
        <p:nvSpPr>
          <p:cNvPr id="3" name="Content Placeholder 2"/>
          <p:cNvSpPr>
            <a:spLocks noGrp="1"/>
          </p:cNvSpPr>
          <p:nvPr>
            <p:ph idx="1"/>
          </p:nvPr>
        </p:nvSpPr>
        <p:spPr/>
        <p:txBody>
          <a:bodyPr>
            <a:normAutofit fontScale="90000"/>
          </a:bodyPr>
          <a:p>
            <a:r>
              <a:rPr lang="en-US"/>
              <a:t>Nhật Bản là một đảo quốc bao gồm một quần đảo địa tầng trải dọc tây Thái Bình Dương ở Đông Bắc Á, với các đảo chính bao gồm Honshu, Kyushu, Shikoku và Hokkaido. Các đảo Nhật Bản là một phần của dải núi ngầm trải dài từ Đông Nam Á tới Alaska. Nhật Bản có bờ biển dài 37.000 km, có đá lớn và nhiều vịnh nhỏ nhưng rất tốt và đẹp. Đồi núi chiếm 73% diện tích tự nhiên cả nước, trong đó không ít núi là núi lửa, có một số đỉnh núi cao trên 3000 mét, hơn 532 ngọn núi cao hơn 2000 mét. Ngọn núi cao nhất là núi Phú Sĩ (Fujisan 富士山) cao 3776 mét. Giữa các núi là các cao nguyên và bồn địa. Nhật Bản có nhiều thác nước, suối, sông và hồ. Đặc biệt, ở Nhật Bản có rất nhiều suối nước nóng, là nơi hàng triệu người Nhật thường tới để nghỉ ngơi và chữa bệnh.</a:t>
            </a:r>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第5位：ひめ乃雪（ひめの せつ）</a:t>
            </a:r>
            <a:endParaRPr lang="en-US"/>
          </a:p>
        </p:txBody>
      </p:sp>
      <p:sp>
        <p:nvSpPr>
          <p:cNvPr id="3" name="Content Placeholder 2"/>
          <p:cNvSpPr>
            <a:spLocks noGrp="1"/>
          </p:cNvSpPr>
          <p:nvPr>
            <p:ph sz="half" idx="1"/>
          </p:nvPr>
        </p:nvSpPr>
        <p:spPr/>
        <p:txBody>
          <a:bodyPr/>
          <a:p>
            <a:r>
              <a:rPr lang="en-US"/>
              <a:t>基本情報</a:t>
            </a:r>
            <a:endParaRPr lang="en-US"/>
          </a:p>
          <a:p>
            <a:r>
              <a:rPr lang="en-US"/>
              <a:t>スリーサイズ</a:t>
            </a:r>
            <a:r>
              <a:rPr lang="ja-JP" altLang="en-US"/>
              <a:t>：</a:t>
            </a:r>
            <a:r>
              <a:rPr lang="en-US"/>
              <a:t>	B85（Dカップ） W55 H90</a:t>
            </a:r>
            <a:endParaRPr lang="en-US"/>
          </a:p>
          <a:p>
            <a:r>
              <a:rPr lang="en-US"/>
              <a:t>生年月日</a:t>
            </a:r>
            <a:r>
              <a:rPr lang="ja-JP" altLang="en-US"/>
              <a:t>：</a:t>
            </a:r>
            <a:r>
              <a:rPr lang="en-US"/>
              <a:t>	2002年9月30日</a:t>
            </a:r>
            <a:endParaRPr lang="en-US"/>
          </a:p>
          <a:p>
            <a:r>
              <a:rPr lang="en-US"/>
              <a:t>デビュー年</a:t>
            </a:r>
            <a:r>
              <a:rPr lang="ja-JP" altLang="en-US"/>
              <a:t>：</a:t>
            </a:r>
            <a:r>
              <a:rPr lang="en-US"/>
              <a:t>	2021年</a:t>
            </a:r>
            <a:endParaRPr lang="en-US"/>
          </a:p>
          <a:p>
            <a:r>
              <a:rPr lang="en-US"/>
              <a:t>公式twitter</a:t>
            </a:r>
            <a:r>
              <a:rPr lang="ja-JP" altLang="en-US"/>
              <a:t>：</a:t>
            </a:r>
            <a:r>
              <a:rPr lang="en-US"/>
              <a:t>	なし</a:t>
            </a:r>
            <a:endParaRPr lang="en-US"/>
          </a:p>
        </p:txBody>
      </p:sp>
      <p:pic>
        <p:nvPicPr>
          <p:cNvPr id="5" name="Content Placeholder 4"/>
          <p:cNvPicPr>
            <a:picLocks noChangeAspect="1"/>
          </p:cNvPicPr>
          <p:nvPr>
            <p:ph sz="half" idx="2"/>
          </p:nvPr>
        </p:nvPicPr>
        <p:blipFill>
          <a:blip r:embed="rId1"/>
          <a:stretch>
            <a:fillRect/>
          </a:stretch>
        </p:blipFill>
        <p:spPr>
          <a:xfrm>
            <a:off x="6020435" y="2081530"/>
            <a:ext cx="5242560" cy="44075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Cảm ơn mọi người đã lắng nghe</a:t>
            </a:r>
            <a:endParaRPr lang="vi-VN" altLang="en-US"/>
          </a:p>
        </p:txBody>
      </p:sp>
      <p:sp>
        <p:nvSpPr>
          <p:cNvPr id="4" name="Content Placeholder 3"/>
          <p:cNvSpPr>
            <a:spLocks noGrp="1"/>
          </p:cNvSpPr>
          <p:nvPr>
            <p:ph sz="half" idx="2"/>
          </p:nvPr>
        </p:nvSpPr>
        <p:spPr/>
        <p:txBody>
          <a:bodyPr/>
          <a:p>
            <a:endParaRPr lang="en-US"/>
          </a:p>
        </p:txBody>
      </p:sp>
      <p:pic>
        <p:nvPicPr>
          <p:cNvPr id="6" name="Content Placeholder 5"/>
          <p:cNvPicPr>
            <a:picLocks noChangeAspect="1"/>
          </p:cNvPicPr>
          <p:nvPr>
            <p:ph sz="half" idx="1"/>
          </p:nvPr>
        </p:nvPicPr>
        <p:blipFill>
          <a:blip r:embed="rId1"/>
          <a:stretch>
            <a:fillRect/>
          </a:stretch>
        </p:blipFill>
        <p:spPr>
          <a:xfrm>
            <a:off x="838200" y="1493520"/>
            <a:ext cx="10414635" cy="50666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Một vài điểm nổi bật về Nhật Bản</a:t>
            </a:r>
            <a:endParaRPr lang="en-US"/>
          </a:p>
        </p:txBody>
      </p:sp>
      <p:sp>
        <p:nvSpPr>
          <p:cNvPr id="3" name="Content Placeholder 2"/>
          <p:cNvSpPr>
            <a:spLocks noGrp="1"/>
          </p:cNvSpPr>
          <p:nvPr>
            <p:ph idx="1"/>
          </p:nvPr>
        </p:nvSpPr>
        <p:spPr/>
        <p:txBody>
          <a:bodyPr>
            <a:normAutofit fontScale="90000" lnSpcReduction="10000"/>
          </a:bodyPr>
          <a:p>
            <a:r>
              <a:rPr lang="en-US"/>
              <a:t>Danh lam thắng cảnh:núi Phú Sĩ,đền kinkaku-ji,tháp Tokyo Tower, khu tưởng niệm hòa bình Hyroshima...</a:t>
            </a:r>
            <a:endParaRPr lang="en-US"/>
          </a:p>
          <a:p>
            <a:r>
              <a:rPr lang="en-US"/>
              <a:t>Ẩm thực:</a:t>
            </a:r>
            <a:r>
              <a:rPr lang="vi-VN" altLang="en-US"/>
              <a:t>sashimi</a:t>
            </a:r>
            <a:r>
              <a:rPr lang="en-US" altLang="ja-JP"/>
              <a:t>(</a:t>
            </a:r>
            <a:r>
              <a:rPr lang="ja-JP" altLang="en-US"/>
              <a:t>刺身）</a:t>
            </a:r>
            <a:r>
              <a:rPr lang="vi-VN" altLang="en-US"/>
              <a:t>,cơm lươn</a:t>
            </a:r>
            <a:r>
              <a:rPr lang="ja-JP" altLang="vi-VN"/>
              <a:t>（鰻丼（どんぶり）</a:t>
            </a:r>
            <a:r>
              <a:rPr lang="vi-VN" altLang="en-US"/>
              <a:t>,kare</a:t>
            </a:r>
            <a:r>
              <a:rPr lang="ja-JP" altLang="vi-VN"/>
              <a:t>（カレー）</a:t>
            </a:r>
            <a:r>
              <a:rPr lang="vi-VN" altLang="en-US"/>
              <a:t>,ramen</a:t>
            </a:r>
            <a:r>
              <a:rPr lang="ja-JP" altLang="vi-VN"/>
              <a:t>（ラーメン）</a:t>
            </a:r>
            <a:r>
              <a:rPr lang="en-US"/>
              <a:t>sushi</a:t>
            </a:r>
            <a:r>
              <a:rPr lang="en-US" u="heavy"/>
              <a:t>（</a:t>
            </a:r>
            <a:r>
              <a:rPr lang="ja-JP" altLang="en-US" u="heavy"/>
              <a:t>寿司</a:t>
            </a:r>
            <a:r>
              <a:rPr lang="vi-VN" altLang="ja-JP" u="heavy"/>
              <a:t>)</a:t>
            </a:r>
            <a:r>
              <a:rPr lang="en-US" altLang="vi-VN" u="heavy"/>
              <a:t>...</a:t>
            </a:r>
            <a:endParaRPr lang="en-US" altLang="vi-VN" u="heavy"/>
          </a:p>
          <a:p>
            <a:r>
              <a:rPr lang="en-US" altLang="vi-VN"/>
              <a:t>Văn hóa:văn hóa senpai với kohai,các quy tắc trong công việc,tính trung thực....</a:t>
            </a:r>
            <a:endParaRPr lang="en-US" altLang="vi-VN"/>
          </a:p>
          <a:p>
            <a:r>
              <a:rPr lang="en-US">
                <a:sym typeface="+mn-ea"/>
              </a:rPr>
              <a:t>Các mùa:mùa Xuân có hoa anh đào,mùa Hạ có pháo hoa,mùa Thu có lá vàng,Mùa Đông có tuyết.</a:t>
            </a:r>
            <a:endParaRPr lang="en-US" altLang="vi-VN"/>
          </a:p>
          <a:p>
            <a:r>
              <a:rPr lang="en-US" altLang="vi-VN"/>
              <a:t>Ngành công nghiệp phim  người lớn:Ngành công nghiệp phim khiêu dâm Nhật Bản được cho là có quy mô lớn nhất hành tinh, chiếm tới 20% tỷ trọng ngành này của toàn thế giới và mang về lợi nhuận hàng tỷ USD.Một nữ minh tinh phim cấp ba có thể ngang bằng một đội quân quả không sai. Bởi AV chiếm 1% GDP và bằng đúng ngân sách dành cho quốc phòng của Nhật Bản.</a:t>
            </a:r>
            <a:endParaRPr lang="en-US" altLang="vi-VN"/>
          </a:p>
          <a:p>
            <a:endParaRPr lang="vi-VN" altLang="ja-JP"/>
          </a:p>
          <a:p>
            <a:endParaRPr lang="vi-VN" altLang="ja-JP"/>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Danh lam thắng cảnh</a:t>
            </a:r>
            <a:endParaRPr lang="en-US"/>
          </a:p>
        </p:txBody>
      </p:sp>
      <p:pic>
        <p:nvPicPr>
          <p:cNvPr id="4" name="Content Placeholder 3"/>
          <p:cNvPicPr>
            <a:picLocks noChangeAspect="1"/>
          </p:cNvPicPr>
          <p:nvPr>
            <p:ph idx="1"/>
          </p:nvPr>
        </p:nvPicPr>
        <p:blipFill>
          <a:blip r:embed="rId1"/>
          <a:stretch>
            <a:fillRect/>
          </a:stretch>
        </p:blipFill>
        <p:spPr>
          <a:xfrm>
            <a:off x="3237865" y="2096135"/>
            <a:ext cx="5715000" cy="3810000"/>
          </a:xfrm>
          <a:prstGeom prst="rect">
            <a:avLst/>
          </a:prstGeom>
        </p:spPr>
      </p:pic>
      <p:sp>
        <p:nvSpPr>
          <p:cNvPr id="6" name="Text Box 5"/>
          <p:cNvSpPr txBox="1"/>
          <p:nvPr/>
        </p:nvSpPr>
        <p:spPr>
          <a:xfrm>
            <a:off x="4679950" y="6114415"/>
            <a:ext cx="2789555" cy="368300"/>
          </a:xfrm>
          <a:prstGeom prst="rect">
            <a:avLst/>
          </a:prstGeom>
          <a:noFill/>
        </p:spPr>
        <p:txBody>
          <a:bodyPr wrap="square" rtlCol="0">
            <a:spAutoFit/>
          </a:bodyPr>
          <a:p>
            <a:r>
              <a:rPr lang="en-US"/>
              <a:t>Đền Kinkaku-ji ở Tokyo</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Núi Phú Sĩ</a:t>
            </a:r>
            <a:endParaRPr lang="en-US"/>
          </a:p>
        </p:txBody>
      </p:sp>
      <p:pic>
        <p:nvPicPr>
          <p:cNvPr id="6" name="Content Placeholder 5"/>
          <p:cNvPicPr>
            <a:picLocks noChangeAspect="1"/>
          </p:cNvPicPr>
          <p:nvPr>
            <p:ph idx="1"/>
          </p:nvPr>
        </p:nvPicPr>
        <p:blipFill>
          <a:blip r:embed="rId1"/>
          <a:stretch>
            <a:fillRect/>
          </a:stretch>
        </p:blipFill>
        <p:spPr>
          <a:xfrm>
            <a:off x="777240" y="1835785"/>
            <a:ext cx="9571990" cy="4591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Khu tưởng niệm hòa bình Hyroshima</a:t>
            </a:r>
            <a:endParaRPr lang="en-US"/>
          </a:p>
        </p:txBody>
      </p:sp>
      <p:pic>
        <p:nvPicPr>
          <p:cNvPr id="4" name="Content Placeholder 3"/>
          <p:cNvPicPr>
            <a:picLocks noChangeAspect="1"/>
          </p:cNvPicPr>
          <p:nvPr>
            <p:ph idx="1"/>
          </p:nvPr>
        </p:nvPicPr>
        <p:blipFill>
          <a:blip r:embed="rId1"/>
          <a:stretch>
            <a:fillRect/>
          </a:stretch>
        </p:blipFill>
        <p:spPr>
          <a:xfrm>
            <a:off x="1521460" y="1825625"/>
            <a:ext cx="8822690" cy="47980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Ẩm thực</a:t>
            </a:r>
            <a:endParaRPr lang="en-US"/>
          </a:p>
        </p:txBody>
      </p:sp>
      <p:pic>
        <p:nvPicPr>
          <p:cNvPr id="4" name="Content Placeholder 3"/>
          <p:cNvPicPr>
            <a:picLocks noChangeAspect="1"/>
          </p:cNvPicPr>
          <p:nvPr>
            <p:ph idx="1"/>
          </p:nvPr>
        </p:nvPicPr>
        <p:blipFill>
          <a:blip r:embed="rId1"/>
          <a:stretch>
            <a:fillRect/>
          </a:stretch>
        </p:blipFill>
        <p:spPr>
          <a:xfrm>
            <a:off x="973455" y="1511935"/>
            <a:ext cx="9178925" cy="4685665"/>
          </a:xfrm>
          <a:prstGeom prst="rect">
            <a:avLst/>
          </a:prstGeom>
        </p:spPr>
      </p:pic>
      <p:sp>
        <p:nvSpPr>
          <p:cNvPr id="6" name="Text Box 5"/>
          <p:cNvSpPr txBox="1"/>
          <p:nvPr/>
        </p:nvSpPr>
        <p:spPr>
          <a:xfrm>
            <a:off x="4737100" y="6294120"/>
            <a:ext cx="1759585" cy="368300"/>
          </a:xfrm>
          <a:prstGeom prst="rect">
            <a:avLst/>
          </a:prstGeom>
          <a:noFill/>
        </p:spPr>
        <p:txBody>
          <a:bodyPr wrap="square" rtlCol="0">
            <a:spAutoFit/>
          </a:bodyPr>
          <a:p>
            <a:r>
              <a:rPr lang="en-US"/>
              <a:t>sashimi</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sushi</a:t>
            </a:r>
            <a:endParaRPr lang="en-US"/>
          </a:p>
        </p:txBody>
      </p:sp>
      <p:pic>
        <p:nvPicPr>
          <p:cNvPr id="4" name="Content Placeholder 3"/>
          <p:cNvPicPr>
            <a:picLocks noChangeAspect="1"/>
          </p:cNvPicPr>
          <p:nvPr>
            <p:ph idx="1"/>
          </p:nvPr>
        </p:nvPicPr>
        <p:blipFill>
          <a:blip r:embed="rId1"/>
          <a:stretch>
            <a:fillRect/>
          </a:stretch>
        </p:blipFill>
        <p:spPr>
          <a:xfrm>
            <a:off x="1544320" y="1825625"/>
            <a:ext cx="7510780" cy="46653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kare</a:t>
            </a:r>
            <a:endParaRPr lang="en-US"/>
          </a:p>
        </p:txBody>
      </p:sp>
      <p:pic>
        <p:nvPicPr>
          <p:cNvPr id="4" name="Content Placeholder 3"/>
          <p:cNvPicPr>
            <a:picLocks noChangeAspect="1"/>
          </p:cNvPicPr>
          <p:nvPr>
            <p:ph idx="1"/>
          </p:nvPr>
        </p:nvPicPr>
        <p:blipFill>
          <a:blip r:embed="rId1"/>
          <a:stretch>
            <a:fillRect/>
          </a:stretch>
        </p:blipFill>
        <p:spPr>
          <a:xfrm>
            <a:off x="1038860" y="1691005"/>
            <a:ext cx="8168005" cy="50609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2426</Words>
  <Application>WPS Presentation</Application>
  <PresentationFormat>Widescreen</PresentationFormat>
  <Paragraphs>101</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SimSun</vt:lpstr>
      <vt:lpstr>Wingdings</vt:lpstr>
      <vt:lpstr>Calibri Light</vt:lpstr>
      <vt:lpstr>Calibri</vt:lpstr>
      <vt:lpstr>Microsoft YaHei</vt:lpstr>
      <vt:lpstr>Arial Unicode MS</vt:lpstr>
      <vt:lpstr>MS PGothic</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ADMIN</cp:lastModifiedBy>
  <cp:revision>1</cp:revision>
  <dcterms:created xsi:type="dcterms:W3CDTF">2023-01-08T12:45:02Z</dcterms:created>
  <dcterms:modified xsi:type="dcterms:W3CDTF">2023-01-08T12:45:02Z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EA84EC31BE25457782C531F7B5A3423D</vt:lpwstr>
  </property>
  <property fmtid="{D5CDD505-2E9C-101B-9397-08002B2CF9AE}" pid="3" name="KSOProductBuildVer">
    <vt:lpwstr>1033-11.2.0.11440</vt:lpwstr>
  </property>
</Properties>
</file>